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1"/>
  </p:notesMasterIdLst>
  <p:sldIdLst>
    <p:sldId id="351" r:id="rId2"/>
    <p:sldId id="262" r:id="rId3"/>
    <p:sldId id="341" r:id="rId4"/>
    <p:sldId id="419" r:id="rId5"/>
    <p:sldId id="405" r:id="rId6"/>
    <p:sldId id="420" r:id="rId7"/>
    <p:sldId id="406" r:id="rId8"/>
    <p:sldId id="421" r:id="rId9"/>
    <p:sldId id="407" r:id="rId10"/>
    <p:sldId id="372" r:id="rId11"/>
    <p:sldId id="409" r:id="rId12"/>
    <p:sldId id="408" r:id="rId13"/>
    <p:sldId id="376" r:id="rId14"/>
    <p:sldId id="414" r:id="rId15"/>
    <p:sldId id="415" r:id="rId16"/>
    <p:sldId id="416" r:id="rId17"/>
    <p:sldId id="427" r:id="rId18"/>
    <p:sldId id="417" r:id="rId19"/>
    <p:sldId id="418" r:id="rId20"/>
    <p:sldId id="425" r:id="rId21"/>
    <p:sldId id="426" r:id="rId22"/>
    <p:sldId id="413" r:id="rId23"/>
    <p:sldId id="411" r:id="rId24"/>
    <p:sldId id="410" r:id="rId25"/>
    <p:sldId id="412" r:id="rId26"/>
    <p:sldId id="423" r:id="rId27"/>
    <p:sldId id="424" r:id="rId28"/>
    <p:sldId id="422" r:id="rId29"/>
    <p:sldId id="343" r:id="rId3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33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ABAB"/>
    <a:srgbClr val="FA2800"/>
    <a:srgbClr val="FFC000"/>
    <a:srgbClr val="996C48"/>
    <a:srgbClr val="222A35"/>
    <a:srgbClr val="595959"/>
    <a:srgbClr val="00FFFF"/>
    <a:srgbClr val="3366FF"/>
    <a:srgbClr val="FF99FF"/>
    <a:srgbClr val="FDB8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 autoAdjust="0"/>
    <p:restoredTop sz="94259" autoAdjust="0"/>
  </p:normalViewPr>
  <p:slideViewPr>
    <p:cSldViewPr showGuides="1">
      <p:cViewPr varScale="1">
        <p:scale>
          <a:sx n="109" d="100"/>
          <a:sy n="109" d="100"/>
        </p:scale>
        <p:origin x="1734" y="96"/>
      </p:cViewPr>
      <p:guideLst>
        <p:guide orient="horz" pos="2160"/>
        <p:guide pos="2880"/>
        <p:guide orient="horz" pos="338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tm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2DEB-0E2D-4450-AC8C-A2BDA3AC0D12}" type="datetimeFigureOut">
              <a:rPr lang="ko-KR" altLang="en-US" smtClean="0"/>
              <a:t>2023-06-23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980A7-9ED0-480A-B1CA-87A2E3D4CF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0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522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8522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041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71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280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196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8431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831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980A7-9ED0-480A-B1CA-87A2E3D4CF58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467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-5590" y="-1225"/>
            <a:ext cx="9149590" cy="1706650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rtlCol="0" anchor="ctr">
            <a:noAutofit/>
          </a:bodyPr>
          <a:lstStyle/>
          <a:p>
            <a:pPr algn="ctr"/>
            <a:endParaRPr lang="ko-KR" altLang="en-US" sz="1100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09867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-5590" y="-25760"/>
            <a:ext cx="4361566" cy="4866554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none" rtlCol="0" anchor="ctr">
            <a:noAutofit/>
          </a:bodyPr>
          <a:lstStyle/>
          <a:p>
            <a:pPr algn="ctr"/>
            <a:endParaRPr lang="ko-KR" altLang="en-US" sz="1100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1927383" y="4840794"/>
            <a:ext cx="25354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CONTENTS</a:t>
            </a:r>
            <a:endParaRPr lang="ko-KR" altLang="en-US" sz="36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211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pattFill prst="wdUp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223922" y="212525"/>
            <a:ext cx="8696157" cy="6432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/>
          <p:cNvCxnSpPr/>
          <p:nvPr userDrawn="1"/>
        </p:nvCxnSpPr>
        <p:spPr>
          <a:xfrm>
            <a:off x="388520" y="762737"/>
            <a:ext cx="4882476" cy="0"/>
          </a:xfrm>
          <a:prstGeom prst="line">
            <a:avLst/>
          </a:prstGeom>
          <a:ln w="3175" cap="rnd">
            <a:solidFill>
              <a:schemeClr val="bg2">
                <a:lumMod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441584" y="385149"/>
            <a:ext cx="352541" cy="26486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lang="ko-KR" altLang="en-US" sz="1400" kern="1200" baseline="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숫자</a:t>
            </a:r>
            <a:endParaRPr lang="ko-KR" altLang="en-US" dirty="0"/>
          </a:p>
        </p:txBody>
      </p:sp>
      <p:sp>
        <p:nvSpPr>
          <p:cNvPr id="22" name="텍스트 개체 틀 3"/>
          <p:cNvSpPr>
            <a:spLocks noGrp="1"/>
          </p:cNvSpPr>
          <p:nvPr>
            <p:ph type="body" sz="quarter" idx="11" hasCustomPrompt="1"/>
          </p:nvPr>
        </p:nvSpPr>
        <p:spPr>
          <a:xfrm>
            <a:off x="808217" y="380922"/>
            <a:ext cx="1519226" cy="27332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 defTabSz="914400" rtl="0" eaLnBrk="1" latinLnBrk="1" hangingPunct="1">
              <a:buNone/>
              <a:defRPr lang="ko-KR" altLang="en-US" sz="1800" b="1" kern="1200" baseline="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제목을 쓰는 곳</a:t>
            </a:r>
            <a:endParaRPr lang="ko-KR" altLang="en-US" dirty="0"/>
          </a:p>
        </p:txBody>
      </p:sp>
      <p:sp>
        <p:nvSpPr>
          <p:cNvPr id="23" name="텍스트 개체 틀 3"/>
          <p:cNvSpPr>
            <a:spLocks noGrp="1"/>
          </p:cNvSpPr>
          <p:nvPr>
            <p:ph type="body" sz="quarter" idx="12" hasCustomPrompt="1"/>
          </p:nvPr>
        </p:nvSpPr>
        <p:spPr>
          <a:xfrm>
            <a:off x="2416473" y="427129"/>
            <a:ext cx="1534418" cy="180909"/>
          </a:xfrm>
          <a:prstGeom prst="rect">
            <a:avLst/>
          </a:prstGeom>
        </p:spPr>
        <p:txBody>
          <a:bodyPr lIns="0" tIns="0" rIns="0" bIns="0" anchor="ctr"/>
          <a:lstStyle>
            <a:lvl1pPr marL="171450" indent="-171450" algn="l" defTabSz="914400" rtl="0" eaLnBrk="1" latinLnBrk="1" hangingPunct="1">
              <a:buFont typeface="a드림고딕3" panose="02020600000000000000" pitchFamily="18" charset="-127"/>
              <a:buChar char="▶"/>
              <a:defRPr lang="ko-KR" altLang="en-US" sz="1100" kern="1200" baseline="0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부제목을 쓰는 곳</a:t>
            </a:r>
            <a:endParaRPr lang="ko-KR" altLang="en-US" dirty="0"/>
          </a:p>
        </p:txBody>
      </p:sp>
      <p:sp>
        <p:nvSpPr>
          <p:cNvPr id="26" name="텍스트 개체 틀 3"/>
          <p:cNvSpPr>
            <a:spLocks noGrp="1"/>
          </p:cNvSpPr>
          <p:nvPr>
            <p:ph type="body" sz="quarter" idx="13" hasCustomPrompt="1"/>
          </p:nvPr>
        </p:nvSpPr>
        <p:spPr>
          <a:xfrm>
            <a:off x="863406" y="5927504"/>
            <a:ext cx="7417188" cy="381816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 defTabSz="914400" rtl="0" eaLnBrk="1" latinLnBrk="1" hangingPunct="1">
              <a:buNone/>
              <a:defRPr lang="ko-KR" altLang="en-US" sz="3200" kern="1200" dirty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손글씨 붓" panose="03060600000000000000" pitchFamily="66" charset="-127"/>
                <a:ea typeface="나눔손글씨 붓" panose="03060600000000000000" pitchFamily="66" charset="-127"/>
                <a:cs typeface="+mn-cs"/>
              </a:defRPr>
            </a:lvl1pPr>
            <a:lvl2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2pPr>
            <a:lvl3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3pPr>
            <a:lvl4pPr>
              <a:defRPr lang="ko-KR" altLang="en-US" sz="1600" kern="1200" dirty="0" smtClean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4pPr>
            <a:lvl5pPr>
              <a:defRPr lang="ko-KR" altLang="en-US" sz="1600" kern="1200" dirty="0">
                <a:gradFill>
                  <a:gsLst>
                    <a:gs pos="0">
                      <a:srgbClr val="FBB915"/>
                    </a:gs>
                    <a:gs pos="100000">
                      <a:srgbClr val="FDB814"/>
                    </a:gs>
                  </a:gsLst>
                  <a:lin ang="5400000" scaled="1"/>
                </a:gradFill>
                <a:latin typeface="a드림고딕3" panose="02020600000000000000" pitchFamily="18" charset="-127"/>
                <a:ea typeface="a드림고딕3" panose="02020600000000000000" pitchFamily="18" charset="-127"/>
                <a:cs typeface="+mn-cs"/>
              </a:defRPr>
            </a:lvl5pPr>
          </a:lstStyle>
          <a:p>
            <a:pPr lvl="0"/>
            <a:r>
              <a:rPr lang="ko-KR" altLang="en-US" dirty="0" smtClean="0"/>
              <a:t>헤드 메시지를 쓰는 곳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300371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205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391" userDrawn="1">
          <p15:clr>
            <a:srgbClr val="FBAE40"/>
          </p15:clr>
        </p15:guide>
        <p15:guide id="4" orient="horz" pos="255" userDrawn="1">
          <p15:clr>
            <a:srgbClr val="FBAE40"/>
          </p15:clr>
        </p15:guide>
        <p15:guide id="6" pos="295" userDrawn="1">
          <p15:clr>
            <a:srgbClr val="FBAE40"/>
          </p15:clr>
        </p15:guide>
        <p15:guide id="8" orient="horz" pos="572" userDrawn="1">
          <p15:clr>
            <a:srgbClr val="FBAE40"/>
          </p15:clr>
        </p15:guide>
        <p15:guide id="9" pos="546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-5590" y="5151350"/>
            <a:ext cx="9149590" cy="1706650"/>
          </a:xfrm>
          <a:prstGeom prst="rect">
            <a:avLst/>
          </a:prstGeom>
          <a:pattFill prst="wdUp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rtlCol="0" anchor="ctr">
            <a:noAutofit/>
          </a:bodyPr>
          <a:lstStyle/>
          <a:p>
            <a:pPr algn="ctr"/>
            <a:endParaRPr lang="ko-KR" altLang="en-US" sz="1100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3443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8225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0" r:id="rId2"/>
    <p:sldLayoutId id="2147483668" r:id="rId3"/>
    <p:sldLayoutId id="2147483671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13412" y="2424373"/>
            <a:ext cx="5191036" cy="58477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Team Project: </a:t>
            </a:r>
            <a:r>
              <a:rPr lang="en-US" altLang="ko-KR" sz="3200" dirty="0" err="1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DanDog</a:t>
            </a: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27285" y="3268733"/>
            <a:ext cx="877163" cy="1585049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 sz="1800" b="1" dirty="0" err="1" smtClean="0"/>
              <a:t>연제승</a:t>
            </a:r>
            <a:endParaRPr lang="en-US" altLang="ko-KR" sz="1800" b="1" dirty="0" smtClean="0"/>
          </a:p>
          <a:p>
            <a:pPr>
              <a:lnSpc>
                <a:spcPct val="100000"/>
              </a:lnSpc>
            </a:pPr>
            <a:r>
              <a:rPr lang="ko-KR" altLang="en-US" sz="1800" b="1" dirty="0" smtClean="0"/>
              <a:t>신혜진</a:t>
            </a:r>
            <a:endParaRPr lang="en-US" altLang="ko-KR" sz="1800" b="1" dirty="0" smtClean="0"/>
          </a:p>
          <a:p>
            <a:pPr>
              <a:lnSpc>
                <a:spcPct val="100000"/>
              </a:lnSpc>
            </a:pPr>
            <a:r>
              <a:rPr lang="ko-KR" altLang="en-US" sz="1800" b="1" dirty="0" err="1" smtClean="0"/>
              <a:t>남우리</a:t>
            </a:r>
            <a:endParaRPr lang="en-US" altLang="ko-KR" sz="1800" b="1" dirty="0" smtClean="0"/>
          </a:p>
          <a:p>
            <a:pPr>
              <a:lnSpc>
                <a:spcPct val="100000"/>
              </a:lnSpc>
            </a:pPr>
            <a:r>
              <a:rPr lang="ko-KR" altLang="en-US" sz="1800" b="1" dirty="0" smtClean="0"/>
              <a:t>설수현</a:t>
            </a:r>
            <a:endParaRPr lang="en-US" altLang="ko-KR" sz="1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371512" y="6237312"/>
            <a:ext cx="51331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50" spc="-150" dirty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ever since the 1500s, when an unknown printer took a galley of type and scrambled it </a:t>
            </a:r>
            <a:r>
              <a:rPr lang="en-US" altLang="ko-KR" sz="1050" spc="-150" dirty="0" smtClean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o </a:t>
            </a:r>
            <a:r>
              <a:rPr lang="en-US" altLang="ko-KR" sz="1050" spc="-150" dirty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make a type specimen</a:t>
            </a:r>
            <a:endParaRPr lang="ko-KR" altLang="en-US" sz="1050" spc="-150" dirty="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00143" y="2060848"/>
            <a:ext cx="510076" cy="46166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2400" dirty="0" smtClean="0"/>
              <a:t>I4</a:t>
            </a:r>
            <a:endParaRPr lang="en-US" altLang="ko-KR" sz="2400" b="1" dirty="0"/>
          </a:p>
        </p:txBody>
      </p:sp>
    </p:spTree>
    <p:extLst>
      <p:ext uri="{BB962C8B-B14F-4D97-AF65-F5344CB8AC3E}">
        <p14:creationId xmlns:p14="http://schemas.microsoft.com/office/powerpoint/2010/main" val="330871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플로우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04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080" y="1552740"/>
            <a:ext cx="6954138" cy="478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83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플로우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04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06" y="1608381"/>
            <a:ext cx="6192688" cy="466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67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78768" y="3635732"/>
            <a:ext cx="3975768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800" b="1" dirty="0" smtClean="0"/>
              <a:t>05-06 </a:t>
            </a:r>
            <a:r>
              <a:rPr lang="ko-KR" altLang="en-US" sz="1800" dirty="0" smtClean="0"/>
              <a:t>와이어프레임 및 페이지 소개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3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56" y="1579492"/>
            <a:ext cx="2899861" cy="463511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" r="11363" b="50943"/>
          <a:stretch/>
        </p:blipFill>
        <p:spPr>
          <a:xfrm>
            <a:off x="3574152" y="1589065"/>
            <a:ext cx="5081649" cy="454909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t="50503" r="5641" b="1337"/>
          <a:stretch/>
        </p:blipFill>
        <p:spPr>
          <a:xfrm>
            <a:off x="3568917" y="1660787"/>
            <a:ext cx="5184575" cy="459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21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55" y="1677695"/>
            <a:ext cx="8135429" cy="443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2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93" y="1415968"/>
            <a:ext cx="7109513" cy="487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6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755" y="1456273"/>
            <a:ext cx="6326787" cy="488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50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메인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41" y="1585047"/>
            <a:ext cx="7641216" cy="4624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3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서브페이지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861" y="1442977"/>
            <a:ext cx="5184576" cy="490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7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서브페이지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678" y="1412776"/>
            <a:ext cx="6454942" cy="490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1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88224" y="2132856"/>
            <a:ext cx="2042547" cy="431400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01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역할 분담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02 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소개</a:t>
            </a: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03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기획 의도</a:t>
            </a: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04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err="1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플로우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차트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05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와이어프레임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06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페이지 소개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07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후기</a:t>
            </a:r>
            <a:endParaRPr lang="en-US" altLang="ko-KR" dirty="0" smtClean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ko-KR" sz="1400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08</a:t>
            </a:r>
            <a:r>
              <a:rPr lang="en-US" altLang="ko-KR" dirty="0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dirty="0" err="1" smtClean="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QnA</a:t>
            </a:r>
            <a:endParaRPr lang="en-US" altLang="ko-KR" dirty="0">
              <a:gradFill>
                <a:gsLst>
                  <a:gs pos="0">
                    <a:srgbClr val="766C62"/>
                  </a:gs>
                  <a:gs pos="100000">
                    <a:srgbClr val="766C62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3045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커뮤니티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" b="3271"/>
          <a:stretch/>
        </p:blipFill>
        <p:spPr>
          <a:xfrm>
            <a:off x="2226334" y="1450459"/>
            <a:ext cx="4781629" cy="489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2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커뮤니티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11" y="1509243"/>
            <a:ext cx="6702276" cy="479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8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회원가입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912" y="1499782"/>
            <a:ext cx="7144474" cy="474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8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회원가입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90" y="1571779"/>
            <a:ext cx="7305021" cy="466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0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와이어 프레임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508" y="1634520"/>
            <a:ext cx="6407282" cy="452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47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66836" y="927115"/>
            <a:ext cx="2737012" cy="305031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디자인 시안 </a:t>
            </a:r>
            <a:r>
              <a:rPr lang="en-US" altLang="ko-KR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14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장바구니</a:t>
            </a:r>
            <a:endParaRPr lang="en-US" altLang="ko-KR" sz="14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93755" y="1412776"/>
            <a:ext cx="8046789" cy="4968551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en-US" altLang="ko-KR" dirty="0" smtClean="0"/>
              <a:t>HTML/CSS Team Project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626757"/>
            <a:ext cx="6567240" cy="454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9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b="1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52592" y="3645024"/>
            <a:ext cx="2028119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1800" b="1" dirty="0" smtClean="0"/>
              <a:t>07 </a:t>
            </a:r>
            <a:r>
              <a:rPr lang="ko-KR" altLang="en-US" sz="1800" dirty="0" smtClean="0"/>
              <a:t>프로젝트 후기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29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80728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6" name="텍스트 개체 틀 12"/>
          <p:cNvSpPr>
            <a:spLocks noGrp="1"/>
          </p:cNvSpPr>
          <p:nvPr>
            <p:ph type="body" sz="quarter" idx="10"/>
          </p:nvPr>
        </p:nvSpPr>
        <p:spPr>
          <a:xfrm>
            <a:off x="441584" y="385149"/>
            <a:ext cx="352541" cy="264869"/>
          </a:xfrm>
        </p:spPr>
        <p:txBody>
          <a:bodyPr/>
          <a:lstStyle/>
          <a:p>
            <a:r>
              <a:rPr lang="en-US" altLang="ko-KR" dirty="0" smtClean="0"/>
              <a:t>07</a:t>
            </a:r>
            <a:endParaRPr lang="ko-KR" altLang="en-US" dirty="0"/>
          </a:p>
        </p:txBody>
      </p:sp>
      <p:sp>
        <p:nvSpPr>
          <p:cNvPr id="17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 smtClean="0"/>
              <a:t>프로젝트 후기</a:t>
            </a:r>
            <a:endParaRPr lang="ko-KR" altLang="en-US" dirty="0"/>
          </a:p>
        </p:txBody>
      </p:sp>
      <p:sp>
        <p:nvSpPr>
          <p:cNvPr id="15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781177" y="1196751"/>
            <a:ext cx="3835973" cy="2425710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err="1" smtClean="0"/>
              <a:t>연제승</a:t>
            </a:r>
            <a:endParaRPr lang="en-US" altLang="ko-KR" sz="1200" dirty="0" smtClean="0"/>
          </a:p>
          <a:p>
            <a:r>
              <a:rPr lang="ko-KR" altLang="en-US" sz="1200" dirty="0" smtClean="0"/>
              <a:t>수업 진도가 다 나간 상태에서 한 게 아니라</a:t>
            </a:r>
            <a:endParaRPr lang="en-US" altLang="ko-KR" sz="1200" dirty="0" smtClean="0"/>
          </a:p>
          <a:p>
            <a:r>
              <a:rPr lang="en-US" altLang="ko-KR" sz="1200" dirty="0" smtClean="0"/>
              <a:t>Grid… </a:t>
            </a:r>
            <a:r>
              <a:rPr lang="ko-KR" altLang="en-US" sz="1200" dirty="0" smtClean="0"/>
              <a:t>등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다 적용 못 함</a:t>
            </a:r>
            <a:r>
              <a:rPr lang="en-US" altLang="ko-KR" sz="1200" dirty="0" smtClean="0"/>
              <a:t>.</a:t>
            </a: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4617149" y="1196306"/>
            <a:ext cx="3835973" cy="2425710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err="1" smtClean="0"/>
              <a:t>남우리</a:t>
            </a:r>
            <a:endParaRPr lang="en-US" altLang="ko-KR" sz="1200" dirty="0" smtClean="0"/>
          </a:p>
        </p:txBody>
      </p:sp>
      <p:sp>
        <p:nvSpPr>
          <p:cNvPr id="21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781176" y="3622016"/>
            <a:ext cx="3835972" cy="2505852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smtClean="0"/>
              <a:t>설수현</a:t>
            </a:r>
            <a:endParaRPr lang="en-US" altLang="ko-KR" sz="1200" dirty="0" smtClean="0"/>
          </a:p>
          <a:p>
            <a:r>
              <a:rPr lang="ko-KR" altLang="en-US" sz="1200" dirty="0" smtClean="0"/>
              <a:t>창의성이 부족해 </a:t>
            </a:r>
            <a:r>
              <a:rPr lang="ko-KR" altLang="en-US" sz="1200" dirty="0" smtClean="0"/>
              <a:t>각 페이지의 디자인들</a:t>
            </a:r>
            <a:r>
              <a:rPr lang="ko-KR" altLang="en-US" sz="1200" dirty="0" smtClean="0"/>
              <a:t>을 잘 살리지 못한 것 같아 아쉽습니다</a:t>
            </a:r>
            <a:r>
              <a:rPr lang="en-US" altLang="ko-KR" sz="1200" dirty="0" smtClean="0"/>
              <a:t>.</a:t>
            </a:r>
          </a:p>
          <a:p>
            <a:r>
              <a:rPr lang="en-US" altLang="ko-KR" sz="1200" dirty="0" smtClean="0"/>
              <a:t>Flex</a:t>
            </a:r>
            <a:r>
              <a:rPr lang="ko-KR" altLang="en-US" sz="1200" dirty="0" smtClean="0"/>
              <a:t>에 대해 배우고 </a:t>
            </a:r>
            <a:r>
              <a:rPr lang="en-US" altLang="ko-KR" sz="1200" dirty="0" smtClean="0"/>
              <a:t>flex</a:t>
            </a:r>
            <a:r>
              <a:rPr lang="ko-KR" altLang="en-US" sz="1200" dirty="0" smtClean="0"/>
              <a:t>를 적용시키면서 </a:t>
            </a:r>
            <a:r>
              <a:rPr lang="en-US" altLang="ko-KR" sz="1200" dirty="0" smtClean="0"/>
              <a:t>flex</a:t>
            </a:r>
            <a:r>
              <a:rPr lang="ko-KR" altLang="en-US" sz="1200" dirty="0" smtClean="0"/>
              <a:t>에 대한 이해도가 높아진 것 같습니다</a:t>
            </a:r>
            <a:r>
              <a:rPr lang="en-US" altLang="ko-KR" sz="1200" dirty="0" smtClean="0"/>
              <a:t>.</a:t>
            </a:r>
          </a:p>
          <a:p>
            <a:r>
              <a:rPr lang="ko-KR" altLang="en-US" sz="1200" dirty="0" smtClean="0"/>
              <a:t>여유</a:t>
            </a:r>
            <a:r>
              <a:rPr lang="ko-KR" altLang="en-US" sz="1200" dirty="0" smtClean="0"/>
              <a:t>가 된다면 반응형으로도 </a:t>
            </a:r>
            <a:r>
              <a:rPr lang="ko-KR" altLang="en-US" sz="1200" dirty="0" err="1" smtClean="0"/>
              <a:t>만들고싶습니다</a:t>
            </a:r>
            <a:r>
              <a:rPr lang="en-US" altLang="ko-KR" sz="1200" dirty="0" smtClean="0"/>
              <a:t>.</a:t>
            </a:r>
            <a:endParaRPr lang="en-US" altLang="ko-KR" sz="1200" dirty="0" smtClean="0"/>
          </a:p>
        </p:txBody>
      </p:sp>
      <p:sp>
        <p:nvSpPr>
          <p:cNvPr id="22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4617150" y="3621794"/>
            <a:ext cx="3835972" cy="2505852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200" dirty="0" smtClean="0"/>
              <a:t>신혜진</a:t>
            </a:r>
            <a:endParaRPr lang="en-US" altLang="ko-KR" sz="1200" dirty="0" smtClean="0"/>
          </a:p>
          <a:p>
            <a:r>
              <a:rPr lang="ko-KR" altLang="en-US" sz="1200" dirty="0" smtClean="0"/>
              <a:t>추후 유지보수성을 위해 상수 보다는 비율을 적용하려고 노력하였으나 많이 적용되지 않은 것 같음</a:t>
            </a:r>
            <a:r>
              <a:rPr lang="en-US" altLang="ko-KR" sz="1200" dirty="0" smtClean="0"/>
              <a:t>. </a:t>
            </a:r>
            <a:r>
              <a:rPr lang="ko-KR" altLang="en-US" sz="1200" dirty="0" smtClean="0"/>
              <a:t>어떻게 어디까지 해야하는지 아직 잘 모르겠음</a:t>
            </a:r>
            <a:r>
              <a:rPr lang="en-US" altLang="ko-KR" sz="1200" dirty="0" smtClean="0"/>
              <a:t>.</a:t>
            </a:r>
            <a:endParaRPr lang="en-US" altLang="ko-KR" sz="1200" dirty="0"/>
          </a:p>
          <a:p>
            <a:r>
              <a:rPr lang="ko-KR" altLang="en-US" sz="1200" dirty="0" smtClean="0"/>
              <a:t>프로젝트 방향성을 고려할 때 특색 있는 커뮤니티 페이지를 만드는 것도 중요했을 것 같지만 모두 구현하기에는 주요 페이지 구현이 더 시급했음</a:t>
            </a:r>
            <a:r>
              <a:rPr lang="en-US" altLang="ko-KR" sz="12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1616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1493" y="2007518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27370" y="3284401"/>
            <a:ext cx="2478564" cy="830997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4800" b="1" dirty="0" smtClean="0"/>
              <a:t>08 </a:t>
            </a:r>
            <a:r>
              <a:rPr lang="en-US" altLang="ko-KR" sz="4800" dirty="0" err="1" smtClean="0"/>
              <a:t>QnA</a:t>
            </a:r>
            <a:endParaRPr lang="en-US" altLang="ko-KR" sz="4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72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33467" y="1997551"/>
            <a:ext cx="401072" cy="41190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/>
            <a:r>
              <a:rPr lang="en-US" altLang="ko-KR" sz="1600" u="sng" dirty="0" smtClean="0">
                <a:solidFill>
                  <a:schemeClr val="bg2">
                    <a:lumMod val="75000"/>
                  </a:schemeClr>
                </a:solidFill>
              </a:rPr>
              <a:t>I4</a:t>
            </a:r>
            <a:endParaRPr lang="ko-KR" altLang="en-US" sz="1600" u="sng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4869" y="4850817"/>
            <a:ext cx="57342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u="sng" spc="-150" dirty="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ever since the 1500s, when an unknown printer took a galley of type and scrambled it to make a type specimen</a:t>
            </a:r>
            <a:endParaRPr lang="ko-KR" altLang="en-US" sz="1050" u="sng" spc="-150" dirty="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70676" y="2913919"/>
            <a:ext cx="2526654" cy="307777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ko-KR" altLang="en-US" dirty="0" err="1" smtClean="0"/>
              <a:t>연제승</a:t>
            </a:r>
            <a:r>
              <a:rPr lang="ko-KR" altLang="en-US" dirty="0" smtClean="0"/>
              <a:t> 신혜진 </a:t>
            </a:r>
            <a:r>
              <a:rPr lang="ko-KR" altLang="en-US" dirty="0" err="1" smtClean="0"/>
              <a:t>남우리</a:t>
            </a:r>
            <a:r>
              <a:rPr lang="ko-KR" altLang="en-US" dirty="0" smtClean="0"/>
              <a:t> 설수현</a:t>
            </a:r>
            <a:endParaRPr lang="en-US" altLang="ko-KR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828876" y="2369301"/>
            <a:ext cx="5610255" cy="584775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u="sng" dirty="0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</a:t>
            </a:r>
            <a:r>
              <a:rPr lang="en-US" altLang="ko-KR" sz="3200" u="sng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300299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</a:t>
            </a:r>
            <a:r>
              <a:rPr lang="en-US" altLang="ko-KR" sz="3200" dirty="0" smtClean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Project</a:t>
            </a: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35896" y="3573016"/>
            <a:ext cx="1566454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 smtClean="0"/>
              <a:t>01 </a:t>
            </a:r>
            <a:r>
              <a:rPr lang="ko-KR" altLang="en-US" sz="1800" dirty="0" smtClean="0"/>
              <a:t>역할 분담</a:t>
            </a:r>
            <a:endParaRPr lang="en-US" altLang="ko-KR" sz="1800" b="1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83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08720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01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 smtClean="0"/>
              <a:t>역할 분담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344173" y="1503947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연제승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75856" y="1371428"/>
            <a:ext cx="408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344173" y="2701198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남우리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344173" y="3898449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설수현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344173" y="5095701"/>
            <a:ext cx="1441276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신혜진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73974" y="1394609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 smtClean="0"/>
              <a:t>결제 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상품 상세 </a:t>
            </a:r>
            <a:r>
              <a:rPr lang="ko-KR" altLang="en-US" dirty="0" smtClean="0"/>
              <a:t>페이지 </a:t>
            </a:r>
            <a:endParaRPr lang="en-US" altLang="ko-KR" dirty="0" smtClean="0"/>
          </a:p>
          <a:p>
            <a:r>
              <a:rPr lang="ko-KR" altLang="en-US" dirty="0" smtClean="0"/>
              <a:t>와이어프레임 제작 및 웹사이트 구현</a:t>
            </a:r>
            <a:endParaRPr lang="ko-KR" altLang="en-US" dirty="0"/>
          </a:p>
        </p:txBody>
      </p:sp>
      <p:sp>
        <p:nvSpPr>
          <p:cNvPr id="21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63888" y="2563655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 smtClean="0"/>
              <a:t>로그인 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고객센터 페이지 </a:t>
            </a:r>
            <a:endParaRPr lang="en-US" altLang="ko-KR" dirty="0" smtClean="0"/>
          </a:p>
          <a:p>
            <a:r>
              <a:rPr lang="ko-KR" altLang="en-US" dirty="0" smtClean="0"/>
              <a:t>와이어프레임 제작 및 웹사이트 구현</a:t>
            </a:r>
            <a:endParaRPr lang="ko-KR" altLang="en-US" dirty="0"/>
          </a:p>
        </p:txBody>
      </p:sp>
      <p:sp>
        <p:nvSpPr>
          <p:cNvPr id="22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64834" y="3732701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 smtClean="0"/>
              <a:t>회원가입 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장바구니 페이지 </a:t>
            </a:r>
            <a:endParaRPr lang="en-US" altLang="ko-KR" dirty="0" smtClean="0"/>
          </a:p>
          <a:p>
            <a:r>
              <a:rPr lang="ko-KR" altLang="en-US" dirty="0" smtClean="0"/>
              <a:t>와이어프레임 제작 및 웹사이트 구현</a:t>
            </a:r>
            <a:endParaRPr lang="ko-KR" altLang="en-US" dirty="0"/>
          </a:p>
        </p:txBody>
      </p:sp>
      <p:sp>
        <p:nvSpPr>
          <p:cNvPr id="24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564834" y="4901748"/>
            <a:ext cx="4166378" cy="88144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dirty="0" smtClean="0"/>
              <a:t>메인 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서브 화면 페이지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와이어프레임 제작 및 웹사이트 구현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47864" y="3645024"/>
            <a:ext cx="2028119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 smtClean="0"/>
              <a:t>02 </a:t>
            </a:r>
            <a:r>
              <a:rPr lang="ko-KR" altLang="en-US" sz="1800" dirty="0" smtClean="0"/>
              <a:t>프로젝트 소개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4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08720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02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172994" y="1613155"/>
            <a:ext cx="1813849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프로젝트명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75856" y="1371428"/>
            <a:ext cx="408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635896" y="1513775"/>
            <a:ext cx="4363138" cy="714288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 rIns="180000"/>
          <a:lstStyle/>
          <a:p>
            <a:r>
              <a:rPr lang="ko-KR" altLang="en-US" dirty="0" smtClean="0"/>
              <a:t>단독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DanDog</a:t>
            </a:r>
            <a:r>
              <a:rPr lang="en-US" altLang="ko-KR" dirty="0" smtClean="0"/>
              <a:t>): </a:t>
            </a:r>
            <a:r>
              <a:rPr lang="ko-KR" altLang="en-US" dirty="0" smtClean="0"/>
              <a:t>강아지 한 마리 한 마리가 모두 소중하다는 의미</a:t>
            </a:r>
            <a:endParaRPr lang="en-US" altLang="ko-KR" dirty="0" smtClean="0"/>
          </a:p>
        </p:txBody>
      </p:sp>
      <p:sp>
        <p:nvSpPr>
          <p:cNvPr id="25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635896" y="2537846"/>
            <a:ext cx="4363138" cy="143991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 rIns="180000"/>
          <a:lstStyle/>
          <a:p>
            <a:r>
              <a:rPr lang="ko-KR" altLang="en-US" dirty="0" smtClean="0"/>
              <a:t>반려동물 </a:t>
            </a:r>
            <a:r>
              <a:rPr lang="ko-KR" altLang="en-US" dirty="0" smtClean="0"/>
              <a:t>관련 용품을 구입하고 싶거나</a:t>
            </a:r>
            <a:endParaRPr lang="en-US" altLang="ko-KR" dirty="0" smtClean="0"/>
          </a:p>
          <a:p>
            <a:r>
              <a:rPr lang="ko-KR" altLang="en-US" dirty="0" smtClean="0"/>
              <a:t>반려동물</a:t>
            </a:r>
            <a:r>
              <a:rPr lang="ko-KR" altLang="en-US" dirty="0" smtClean="0"/>
              <a:t> </a:t>
            </a:r>
            <a:r>
              <a:rPr lang="ko-KR" altLang="en-US" dirty="0" smtClean="0"/>
              <a:t>관련 커뮤니티에 참여하고 싶은 </a:t>
            </a:r>
            <a:r>
              <a:rPr lang="ko-KR" altLang="en-US" dirty="0" smtClean="0"/>
              <a:t>사람들을 </a:t>
            </a:r>
            <a:r>
              <a:rPr lang="ko-KR" altLang="en-US" dirty="0" smtClean="0"/>
              <a:t>위한 </a:t>
            </a:r>
            <a:r>
              <a:rPr lang="ko-KR" altLang="en-US" dirty="0" smtClean="0"/>
              <a:t>웹 플랫폼 </a:t>
            </a:r>
            <a:endParaRPr lang="en-US" altLang="ko-KR" dirty="0" smtClean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1196366" y="2941478"/>
            <a:ext cx="1813849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설명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196366" y="4633593"/>
            <a:ext cx="1813849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타겟</a:t>
            </a:r>
            <a:endParaRPr lang="en-US" altLang="ko-KR" sz="20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9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3635896" y="4221335"/>
            <a:ext cx="4363138" cy="1439913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 rIns="180000"/>
          <a:lstStyle/>
          <a:p>
            <a:r>
              <a:rPr lang="ko-KR" altLang="en-US" dirty="0" smtClean="0"/>
              <a:t>타 분야의 기존 소매 </a:t>
            </a:r>
            <a:r>
              <a:rPr lang="ko-KR" altLang="en-US" dirty="0" smtClean="0"/>
              <a:t>판매점</a:t>
            </a:r>
            <a:r>
              <a:rPr lang="en-US" altLang="ko-KR" dirty="0"/>
              <a:t> </a:t>
            </a:r>
            <a:r>
              <a:rPr lang="ko-KR" altLang="en-US" dirty="0" smtClean="0"/>
              <a:t>및</a:t>
            </a:r>
            <a:endParaRPr lang="en-US" altLang="ko-KR" dirty="0" smtClean="0"/>
          </a:p>
          <a:p>
            <a:r>
              <a:rPr lang="ko-KR" altLang="en-US" dirty="0" smtClean="0"/>
              <a:t>반려동물을 </a:t>
            </a:r>
            <a:r>
              <a:rPr lang="ko-KR" altLang="en-US" dirty="0" smtClean="0"/>
              <a:t>키우는 </a:t>
            </a:r>
            <a:r>
              <a:rPr lang="ko-KR" altLang="en-US" dirty="0" smtClean="0"/>
              <a:t>개인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18095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24301" y="3645024"/>
            <a:ext cx="1484702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 smtClean="0"/>
              <a:t>03 </a:t>
            </a:r>
            <a:r>
              <a:rPr lang="ko-KR" altLang="en-US" sz="1800" dirty="0" smtClean="0"/>
              <a:t>기획의도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593755" y="908720"/>
            <a:ext cx="8046789" cy="5400599"/>
            <a:chOff x="811472" y="1479617"/>
            <a:chExt cx="7521057" cy="2954444"/>
          </a:xfrm>
        </p:grpSpPr>
        <p:sp>
          <p:nvSpPr>
            <p:cNvPr id="5" name="직사각형 4"/>
            <p:cNvSpPr/>
            <p:nvPr/>
          </p:nvSpPr>
          <p:spPr>
            <a:xfrm>
              <a:off x="811472" y="1479617"/>
              <a:ext cx="7521057" cy="295444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881853" y="1531353"/>
              <a:ext cx="7380295" cy="2850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03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808216" y="380922"/>
            <a:ext cx="3808934" cy="273323"/>
          </a:xfrm>
        </p:spPr>
        <p:txBody>
          <a:bodyPr/>
          <a:lstStyle/>
          <a:p>
            <a:r>
              <a:rPr lang="ko-KR" altLang="en-US" dirty="0" smtClean="0"/>
              <a:t>기획 의도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275856" y="1371428"/>
            <a:ext cx="4086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100000">
                    <a:schemeClr val="tx1">
                      <a:lumMod val="95000"/>
                      <a:lumOff val="5000"/>
                    </a:schemeClr>
                  </a:gs>
                </a:gsLst>
                <a:lin ang="5400000" scaled="1"/>
              </a:gra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2355024" y="1268760"/>
            <a:ext cx="5915649" cy="1930028"/>
          </a:xfrm>
          <a:ln w="12700" cap="rnd">
            <a:solidFill>
              <a:schemeClr val="accent3">
                <a:lumMod val="60000"/>
                <a:lumOff val="40000"/>
              </a:schemeClr>
            </a:solidFill>
          </a:ln>
          <a:effectLst/>
        </p:spPr>
        <p:txBody>
          <a:bodyPr lIns="180000"/>
          <a:lstStyle/>
          <a:p>
            <a:r>
              <a:rPr lang="ko-KR" altLang="en-US" sz="1400" dirty="0" smtClean="0"/>
              <a:t>반려동물 </a:t>
            </a:r>
            <a:r>
              <a:rPr lang="ko-KR" altLang="en-US" sz="1400" dirty="0" smtClean="0"/>
              <a:t>시장 규모가 급격하게 성장함에 따라 </a:t>
            </a:r>
            <a:endParaRPr lang="en-US" altLang="ko-KR" sz="1400" dirty="0" smtClean="0"/>
          </a:p>
          <a:p>
            <a:r>
              <a:rPr lang="ko-KR" altLang="en-US" sz="1400" dirty="0" smtClean="0"/>
              <a:t>반려동물 </a:t>
            </a:r>
            <a:r>
              <a:rPr lang="ko-KR" altLang="en-US" sz="1400" dirty="0" smtClean="0"/>
              <a:t>관련 용품 및 커뮤니티에 관한 수요도 늘어나고 있음</a:t>
            </a:r>
            <a:r>
              <a:rPr lang="en-US" altLang="ko-KR" sz="1400" dirty="0" smtClean="0"/>
              <a:t>.</a:t>
            </a:r>
          </a:p>
          <a:p>
            <a:endParaRPr lang="en-US" altLang="ko-KR" sz="1400" dirty="0" smtClean="0"/>
          </a:p>
          <a:p>
            <a:r>
              <a:rPr lang="ko-KR" altLang="en-US" sz="1400" dirty="0" smtClean="0"/>
              <a:t>따라서 용품 구입 및 커뮤니티 이용 욕구를 </a:t>
            </a:r>
            <a:endParaRPr lang="en-US" altLang="ko-KR" sz="1400" dirty="0" smtClean="0"/>
          </a:p>
          <a:p>
            <a:r>
              <a:rPr lang="ko-KR" altLang="en-US" sz="1400" dirty="0" smtClean="0"/>
              <a:t>모두 충족시킬 수 있는 </a:t>
            </a:r>
            <a:r>
              <a:rPr lang="ko-KR" altLang="en-US" sz="1400" dirty="0" smtClean="0"/>
              <a:t>웹 페이지를 </a:t>
            </a:r>
            <a:r>
              <a:rPr lang="ko-KR" altLang="en-US" sz="1400" dirty="0" smtClean="0"/>
              <a:t>구현하고자 함</a:t>
            </a:r>
            <a:r>
              <a:rPr lang="en-US" altLang="ko-KR" sz="1400" dirty="0" smtClean="0"/>
              <a:t>.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827585" y="1844824"/>
            <a:ext cx="1368910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목적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827584" y="4221088"/>
            <a:ext cx="1368910" cy="493539"/>
          </a:xfrm>
          <a:prstGeom prst="roundRect">
            <a:avLst>
              <a:gd name="adj" fmla="val 50000"/>
            </a:avLst>
          </a:prstGeom>
          <a:solidFill>
            <a:srgbClr val="996C48"/>
          </a:solidFill>
          <a:ln>
            <a:solidFill>
              <a:srgbClr val="766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rPr>
              <a:t>구성 방향</a:t>
            </a:r>
            <a:endParaRPr lang="en-US" altLang="ko-KR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텍스트 개체 틀 22"/>
          <p:cNvSpPr>
            <a:spLocks noGrp="1"/>
          </p:cNvSpPr>
          <p:nvPr>
            <p:ph type="body" sz="quarter" idx="11"/>
          </p:nvPr>
        </p:nvSpPr>
        <p:spPr>
          <a:xfrm>
            <a:off x="2372558" y="3670511"/>
            <a:ext cx="5898116" cy="2088232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lIns="180000"/>
          <a:lstStyle/>
          <a:p>
            <a:r>
              <a:rPr lang="ko-KR" altLang="en-US" sz="1400" dirty="0" smtClean="0"/>
              <a:t>용품 카테고리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간식</a:t>
            </a:r>
            <a:r>
              <a:rPr lang="en-US" altLang="ko-KR" sz="1400" dirty="0"/>
              <a:t>/</a:t>
            </a:r>
            <a:r>
              <a:rPr lang="ko-KR" altLang="en-US" sz="1400" dirty="0"/>
              <a:t>사료</a:t>
            </a:r>
            <a:r>
              <a:rPr lang="en-US" altLang="ko-KR" sz="1400" dirty="0"/>
              <a:t>, </a:t>
            </a:r>
            <a:r>
              <a:rPr lang="ko-KR" altLang="en-US" sz="1400" dirty="0"/>
              <a:t>장난감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리빙</a:t>
            </a:r>
            <a:r>
              <a:rPr lang="en-US" altLang="ko-KR" sz="1400" dirty="0"/>
              <a:t>/</a:t>
            </a:r>
            <a:r>
              <a:rPr lang="ko-KR" altLang="en-US" sz="1400" dirty="0"/>
              <a:t>패션</a:t>
            </a:r>
            <a:r>
              <a:rPr lang="en-US" altLang="ko-KR" sz="1400" dirty="0"/>
              <a:t>, </a:t>
            </a:r>
            <a:r>
              <a:rPr lang="ko-KR" altLang="en-US" sz="1400" dirty="0"/>
              <a:t>산책</a:t>
            </a:r>
            <a:r>
              <a:rPr lang="en-US" altLang="ko-KR" sz="1400" dirty="0"/>
              <a:t>/</a:t>
            </a:r>
            <a:r>
              <a:rPr lang="ko-KR" altLang="en-US" sz="1400" dirty="0"/>
              <a:t>케어로 </a:t>
            </a:r>
            <a:r>
              <a:rPr lang="ko-KR" altLang="en-US" sz="1400" dirty="0" smtClean="0"/>
              <a:t>구성</a:t>
            </a:r>
            <a:r>
              <a:rPr lang="en-US" altLang="ko-KR" sz="1400" dirty="0" smtClean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커뮤니티 </a:t>
            </a:r>
            <a:r>
              <a:rPr lang="ko-KR" altLang="en-US" sz="1400" dirty="0" smtClean="0"/>
              <a:t>카테고리</a:t>
            </a:r>
            <a:r>
              <a:rPr lang="en-US" altLang="ko-KR" sz="1400" dirty="0" smtClean="0"/>
              <a:t>:</a:t>
            </a:r>
            <a:r>
              <a:rPr lang="ko-KR" altLang="en-US" sz="1400" dirty="0" smtClean="0"/>
              <a:t> 라운지</a:t>
            </a:r>
            <a:r>
              <a:rPr lang="en-US" altLang="ko-KR" sz="1400" dirty="0"/>
              <a:t>, </a:t>
            </a:r>
            <a:r>
              <a:rPr lang="ko-KR" altLang="en-US" sz="1400" dirty="0"/>
              <a:t>정보 공유</a:t>
            </a:r>
            <a:r>
              <a:rPr lang="en-US" altLang="ko-KR" sz="1400" dirty="0"/>
              <a:t>&amp;</a:t>
            </a:r>
            <a:r>
              <a:rPr lang="ko-KR" altLang="en-US" sz="1400" dirty="0"/>
              <a:t>리뷰</a:t>
            </a:r>
            <a:r>
              <a:rPr lang="en-US" altLang="ko-KR" sz="1400" dirty="0"/>
              <a:t>, </a:t>
            </a:r>
            <a:r>
              <a:rPr lang="en-US" altLang="ko-KR" sz="1400" dirty="0" err="1" smtClean="0"/>
              <a:t>QnA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이벤트로 구성</a:t>
            </a:r>
            <a:r>
              <a:rPr lang="en-US" altLang="ko-KR" sz="1400" dirty="0" smtClean="0"/>
              <a:t>.</a:t>
            </a:r>
            <a:endParaRPr lang="en-US" altLang="ko-KR" sz="1400" dirty="0"/>
          </a:p>
          <a:p>
            <a:r>
              <a:rPr lang="en-US" altLang="ko-KR" sz="1200" dirty="0" smtClean="0"/>
              <a:t>“</a:t>
            </a:r>
            <a:r>
              <a:rPr lang="ko-KR" altLang="en-US" sz="1200" dirty="0" smtClean="0"/>
              <a:t>정보 </a:t>
            </a:r>
            <a:r>
              <a:rPr lang="ko-KR" altLang="en-US" sz="1200" dirty="0"/>
              <a:t>공유</a:t>
            </a:r>
            <a:r>
              <a:rPr lang="en-US" altLang="ko-KR" sz="1200" dirty="0"/>
              <a:t>&amp;</a:t>
            </a:r>
            <a:r>
              <a:rPr lang="ko-KR" altLang="en-US" sz="1200" dirty="0" smtClean="0"/>
              <a:t>리뷰</a:t>
            </a:r>
            <a:r>
              <a:rPr lang="en-US" altLang="ko-KR" sz="1200" dirty="0" smtClean="0"/>
              <a:t>”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페이지 내에서 미용</a:t>
            </a:r>
            <a:r>
              <a:rPr lang="en-US" altLang="ko-KR" sz="1200" dirty="0"/>
              <a:t>, </a:t>
            </a:r>
            <a:r>
              <a:rPr lang="ko-KR" altLang="en-US" sz="1200" dirty="0"/>
              <a:t>병원</a:t>
            </a:r>
            <a:r>
              <a:rPr lang="en-US" altLang="ko-KR" sz="1200" dirty="0"/>
              <a:t>, </a:t>
            </a:r>
            <a:r>
              <a:rPr lang="ko-KR" altLang="en-US" sz="1200" dirty="0" smtClean="0"/>
              <a:t>펫 </a:t>
            </a:r>
            <a:r>
              <a:rPr lang="ko-KR" altLang="en-US" sz="1200" dirty="0" err="1" smtClean="0"/>
              <a:t>시터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등과 관련해</a:t>
            </a:r>
            <a:endParaRPr lang="en-US" altLang="ko-KR" sz="1200" dirty="0"/>
          </a:p>
          <a:p>
            <a:r>
              <a:rPr lang="ko-KR" altLang="en-US" sz="1200" dirty="0"/>
              <a:t>유용한 정보를 공유할 수 있도록 구성하고자 함</a:t>
            </a:r>
            <a:r>
              <a:rPr lang="en-US" altLang="ko-KR" sz="1200" dirty="0" smtClean="0"/>
              <a:t>.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85263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6841" y="2970287"/>
            <a:ext cx="5610318" cy="1205458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3200" dirty="0">
                <a:gradFill>
                  <a:gsLst>
                    <a:gs pos="0">
                      <a:srgbClr val="FFC000"/>
                    </a:gs>
                    <a:gs pos="100000">
                      <a:srgbClr val="FFC000"/>
                    </a:gs>
                  </a:gsLst>
                  <a:lin ang="54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HTML/CSS Team Project</a:t>
            </a:r>
          </a:p>
          <a:p>
            <a:pPr>
              <a:lnSpc>
                <a:spcPct val="100000"/>
              </a:lnSpc>
            </a:pPr>
            <a:endParaRPr lang="en-US" altLang="ko-KR" sz="3200" dirty="0">
              <a:gradFill>
                <a:gsLst>
                  <a:gs pos="0">
                    <a:srgbClr val="FFC000"/>
                  </a:gs>
                  <a:gs pos="100000">
                    <a:srgbClr val="FFC000"/>
                  </a:gs>
                </a:gsLst>
                <a:lin ang="54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63889" y="3645024"/>
            <a:ext cx="1797287" cy="369332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algn="r">
              <a:lnSpc>
                <a:spcPct val="150000"/>
              </a:lnSpc>
              <a:spcBef>
                <a:spcPts val="1000"/>
              </a:spcBef>
              <a:defRPr sz="1400">
                <a:gradFill>
                  <a:gsLst>
                    <a:gs pos="0">
                      <a:srgbClr val="766C62"/>
                    </a:gs>
                    <a:gs pos="100000">
                      <a:srgbClr val="766C62"/>
                    </a:gs>
                  </a:gsLst>
                  <a:lin ang="54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b="1" dirty="0" smtClean="0"/>
              <a:t>04 </a:t>
            </a:r>
            <a:r>
              <a:rPr lang="ko-KR" altLang="en-US" sz="1800" dirty="0" err="1" smtClean="0"/>
              <a:t>플로우</a:t>
            </a:r>
            <a:r>
              <a:rPr lang="ko-KR" altLang="en-US" sz="1800" dirty="0" smtClean="0"/>
              <a:t> 차트</a:t>
            </a:r>
            <a:endParaRPr lang="en-US" altLang="ko-KR" sz="1800" dirty="0" smtClean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8" y="5157192"/>
            <a:ext cx="9144000" cy="170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098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</a:spPr>
      <a:bodyPr rtlCol="0" anchor="ctr">
        <a:spAutoFit/>
      </a:bodyPr>
      <a:lstStyle>
        <a:defPPr algn="ctr">
          <a:defRPr sz="1100" dirty="0"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atin typeface="a드림고딕2" panose="02020600000000000000" pitchFamily="18" charset="-127"/>
            <a:ea typeface="a드림고딕2" panose="02020600000000000000" pitchFamily="18" charset="-127"/>
          </a:defRPr>
        </a:defPPr>
      </a:lstStyle>
    </a:spDef>
    <a:txDef>
      <a:spPr>
        <a:noFill/>
      </a:spPr>
      <a:bodyPr wrap="none" rtlCol="0">
        <a:spAutoFit/>
      </a:bodyPr>
      <a:lstStyle>
        <a:defPPr>
          <a:defRPr sz="1100" dirty="0">
            <a:gradFill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latin typeface="a드림고딕2" panose="02020600000000000000" pitchFamily="18" charset="-127"/>
            <a:ea typeface="a드림고딕2" panose="02020600000000000000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3127</TotalTime>
  <Words>534</Words>
  <Application>Microsoft Office PowerPoint</Application>
  <PresentationFormat>화면 슬라이드 쇼(4:3)</PresentationFormat>
  <Paragraphs>138</Paragraphs>
  <Slides>29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a드림고딕3</vt:lpstr>
      <vt:lpstr>HY견고딕</vt:lpstr>
      <vt:lpstr>나눔고딕</vt:lpstr>
      <vt:lpstr>나눔고딕 ExtraBold</vt:lpstr>
      <vt:lpstr>나눔손글씨 붓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</dc:creator>
  <cp:lastModifiedBy>a</cp:lastModifiedBy>
  <cp:revision>362</cp:revision>
  <dcterms:created xsi:type="dcterms:W3CDTF">2015-07-21T07:40:00Z</dcterms:created>
  <dcterms:modified xsi:type="dcterms:W3CDTF">2023-06-23T08:01:23Z</dcterms:modified>
</cp:coreProperties>
</file>

<file path=docProps/thumbnail.jpeg>
</file>